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652CF6-AD61-CE09-2889-4EEF5BDCF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69C1558-A28A-CEEB-4920-EF20DAD45E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D047CC9-A334-B3E5-0F0D-6C185BCE1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9DE26F5-3CAF-3E0A-1001-3234F5A47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82A8828-58F6-5169-D74B-55C55AF45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00360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6D5E49-45D7-D366-B005-BD67B9ABC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0C71AC7-B32C-2D88-5A2A-9DABFC0872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F15CD25-0CF0-651C-82E1-5AFF6BED0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A246C97-026F-0F7F-054F-789FBAA06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4E3466-A5FC-DCA7-8E1C-BE41CF7CE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85359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69B6BD4-FBE3-8C87-3603-28A34A05F1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CF7DCE7-8A54-464E-740A-AE703A15C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7AE3491-224B-E458-30F2-F7A3E8C85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5D3A85-FCF5-30F7-96F6-3A09AA55B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E7CA5E-64E1-F22C-2E10-593B509D0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27200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350031-3AAB-716E-4C44-FDA747882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2701DD-CDBB-C752-A831-E8C854FDB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D9F4E5-5F29-291D-EFE7-B17EAFE87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7CBF0D-33A8-FCDE-56AC-A8CADB6E2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E4B5C47-0FE8-E589-104A-F670C0364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263187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2B8B46-8275-6415-BA38-76553B213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DB85DD8-5453-C82F-6862-C81AA7E47F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B2BE0D-F99F-058D-C2C3-ED1CECDAB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E5E57A8-AF77-74E8-B426-BC2C29D7B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8F0F46C-B862-BE08-5FD4-426249F73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69352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CF681D-0453-4C14-B169-5BE90FCFE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60FE4A5-9E1C-A5DB-3E8A-BE0E90F767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B146F79-0090-3A3B-FB04-5D0B397B4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5FB6E2E-98D1-4606-23EC-07BB2465F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EE305BC-6014-7890-EB80-EF388F0E3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F8ED51D-9883-002A-BAC0-9FEAD940D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29204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598BED-0E46-B1FA-8776-05351A837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18D3500-F8E3-88A8-F9D4-7D0E7721EA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7BCB410-6F8B-2072-1D50-DD41A167D5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9266520-B872-17B8-047C-191C861ABC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5DEA7CF-3FAB-12B4-EB87-BE2BD3AA3E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27277AC-3C3D-08D2-9F66-C36F6447F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BD28E76-A9D9-5047-6207-263AACBDB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CEE0992-E883-AE2C-7579-9F182492F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89285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BBA0AB-C499-6363-A5DC-56982B23F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C67753B-2765-90A9-D8DB-07B39B6A9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2648525-9FF8-4C32-6CC1-B9985AB38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5DCC093-F0F2-7C92-5FB7-9E5EAA5EB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47887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EC6AA8C-F633-167C-32D5-84253E46F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F303ED0-262F-39D0-EEAF-E6BD0FF26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FB5CDAF-78F7-95E0-FD00-1C566329F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71408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0DCD8D-D711-3FA6-DF00-DB73DFB51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241295A-A3C8-939E-1896-EBFB49E4A9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EF5F08E-CEE1-BB7F-CE63-C621C0318D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95AC651-9A38-CADB-6C8B-6A2D489EC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6C66D93-A1E8-B673-FAFE-B54375F02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C4DCDA8-196F-784D-1518-FDD900E6C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60604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287856-8153-617C-C01F-41CE7FF6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90423DB-3E3E-0D64-3B67-1F37DE3B99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46961A6-B87B-D252-8DE9-26EE663E3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C40C39-4D3F-5FAE-AC0C-751F6685D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F42B9A6-8328-616F-3585-1F87E1D26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3DEA737-77F2-9A47-DBA5-203B9BCCD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53340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88751EF-E01C-731E-A4A6-912B6D97D4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02E689-085E-F47E-6200-280634717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1698111-6A0C-5170-10CE-F3C6D95EDE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82822-3870-4068-823E-8DE2018E8897}" type="datetimeFigureOut">
              <a:rPr lang="fr-CA" smtClean="0"/>
              <a:t>2022-11-12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B393714-8167-C5BA-3E13-0021EF03B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CBB085D-D6A3-56E6-11CA-D342131D10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9BDFE5-64C3-419E-93B4-3DD104C9EF8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37197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9FBAB1-42E6-2756-1EB1-89B976B882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CD6D547-90B4-5CCF-7AB8-70A77FB041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/>
          </a:p>
        </p:txBody>
      </p:sp>
      <p:pic>
        <p:nvPicPr>
          <p:cNvPr id="4" name="Enregistrement d’écran 3">
            <a:hlinkClick r:id="" action="ppaction://media"/>
            <a:extLst>
              <a:ext uri="{FF2B5EF4-FFF2-40B4-BE49-F238E27FC236}">
                <a16:creationId xmlns:a16="http://schemas.microsoft.com/office/drawing/2014/main" id="{E19E548D-B7BB-47F2-D3EF-4D4B3A97CB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150" y="692150"/>
            <a:ext cx="120777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419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6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Grand écran</PresentationFormat>
  <Paragraphs>0</Paragraphs>
  <Slides>1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Nader Ben Khalifa</dc:creator>
  <cp:lastModifiedBy>Nader Ben Khalifa</cp:lastModifiedBy>
  <cp:revision>1</cp:revision>
  <dcterms:created xsi:type="dcterms:W3CDTF">2022-11-12T10:09:21Z</dcterms:created>
  <dcterms:modified xsi:type="dcterms:W3CDTF">2022-11-12T10:13:50Z</dcterms:modified>
</cp:coreProperties>
</file>

<file path=docProps/thumbnail.jpeg>
</file>